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L" smtClean="0"/>
              <a:t>Molécula de alcohol: función y que produce en altas concentraciones en la sangre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15ECE-5C55-4366-A1F5-EAA07F21D55C}" type="datetimeFigureOut">
              <a:rPr lang="es-CL" smtClean="0"/>
              <a:pPr/>
              <a:t>21-05-2017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734B4-01E8-481B-800E-89AF30C92E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CL" smtClean="0"/>
              <a:t>Molécula de alcohol: función y que produce en altas concentraciones en la sangre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39404-8061-4E86-8DD9-5AACDC501C2E}" type="datetimeFigureOut">
              <a:rPr lang="es-CL" smtClean="0"/>
              <a:pPr/>
              <a:t>21-05-2017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4317B-119E-4DB0-BB07-9A2E6EEF62F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4317B-119E-4DB0-BB07-9A2E6EEF62F1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CL" smtClean="0"/>
              <a:t>Molécula de alcohol: función y que produce en altas concentraciones en la sangre</a:t>
            </a:r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3047-5314-48D5-BD32-BF34796D828C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3CC7-17B2-4A2C-A34B-BE7CE7715E0D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1B7C8-1B82-4CEE-8177-F580A5B688D2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6703-406F-48F5-AE9D-D88834B8D63B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CF54-5B1B-4AF4-B6AC-1C723F6A7FBD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7A80-C061-43E9-92CC-BD97BC19E362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9A01-91A4-4D27-9087-5F9C58C9C77F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18D76-395E-4764-B63D-DAAEF2CDD04B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969B-339F-4BE3-8DB4-BDFC8717E684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5D26B-92F5-4184-B245-61675D26DF7D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F48D-B65E-4183-89AC-36FA3445F13C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643F8-E722-4B90-8A4A-04C754FC0724}" type="datetime1">
              <a:rPr lang="es-CL" smtClean="0"/>
              <a:pPr/>
              <a:t>21-05-2017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Laura Pulgar Aranda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0F1B-2B89-4B82-AB7C-3E63095F18F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MOLECULA DE ALCOHOL </a:t>
            </a:r>
            <a:br>
              <a:rPr lang="es-CL" sz="2800" dirty="0" smtClean="0"/>
            </a:br>
            <a:r>
              <a:rPr lang="es-CL" sz="2800" dirty="0" smtClean="0"/>
              <a:t>Y SU FUNCIONAMIENTO EN EL ORGANISMO</a:t>
            </a:r>
            <a:endParaRPr lang="es-CL" sz="28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/>
              <a:t>Molécula de etanol</a:t>
            </a:r>
          </a:p>
          <a:p>
            <a:pPr>
              <a:buNone/>
            </a:pPr>
            <a:r>
              <a:rPr lang="es-CL" sz="2800" dirty="0" smtClean="0"/>
              <a:t>ETANOL</a:t>
            </a:r>
          </a:p>
          <a:p>
            <a:pPr>
              <a:buNone/>
            </a:pPr>
            <a:r>
              <a:rPr lang="es-CL" sz="2800" dirty="0" smtClean="0"/>
              <a:t>CH3-CH2-OH</a:t>
            </a:r>
          </a:p>
          <a:p>
            <a:endParaRPr lang="es-CL" sz="2800" dirty="0"/>
          </a:p>
          <a:p>
            <a:pPr>
              <a:buNone/>
            </a:pPr>
            <a:r>
              <a:rPr lang="es-CL" sz="2800" dirty="0" smtClean="0"/>
              <a:t>Esta compuesto de 2 átomos de Carbono, 6 de Hidrógeno y 1 de Oxígeno</a:t>
            </a:r>
          </a:p>
          <a:p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Proceso de la bebida alcohólica en el cuerpo humano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Absorción</a:t>
            </a:r>
          </a:p>
          <a:p>
            <a:r>
              <a:rPr lang="es-CL" dirty="0" smtClean="0"/>
              <a:t>Distribución</a:t>
            </a:r>
          </a:p>
          <a:p>
            <a:r>
              <a:rPr lang="es-CL" dirty="0" smtClean="0"/>
              <a:t>Metabolización</a:t>
            </a:r>
          </a:p>
          <a:p>
            <a:r>
              <a:rPr lang="es-CL" dirty="0" smtClean="0"/>
              <a:t>Eliminación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Efectos del alcohol en el cuerpo humano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Cerebro y Sistema nervioso</a:t>
            </a:r>
          </a:p>
          <a:p>
            <a:r>
              <a:rPr lang="es-CL" dirty="0" smtClean="0"/>
              <a:t>Corazón y aparato circulatorio</a:t>
            </a:r>
          </a:p>
          <a:p>
            <a:r>
              <a:rPr lang="es-CL" dirty="0" smtClean="0"/>
              <a:t>Aparato digestivo: estómago, páncreas, hígado, </a:t>
            </a:r>
            <a:r>
              <a:rPr lang="es-CL" dirty="0" err="1" smtClean="0"/>
              <a:t>esofago</a:t>
            </a:r>
            <a:r>
              <a:rPr lang="es-CL" dirty="0" smtClean="0"/>
              <a:t>.</a:t>
            </a:r>
          </a:p>
          <a:p>
            <a:r>
              <a:rPr lang="es-CL" dirty="0" smtClean="0"/>
              <a:t>Sangre</a:t>
            </a:r>
          </a:p>
          <a:p>
            <a:r>
              <a:rPr lang="es-CL" dirty="0" smtClean="0"/>
              <a:t>Sistema inmunitario y reproductor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Imagen" descr="https://upload.wikimedia.org/wikipedia/commons/thumb/2/27/Possible_long-term_effects_of_ethanol-spanish.png/800px-Possible_long-term_effects_of_ethanol-spanish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14488"/>
            <a:ext cx="639794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Alcohol y embarazo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Síndrome Alcohólico fetal</a:t>
            </a:r>
          </a:p>
          <a:p>
            <a:r>
              <a:rPr lang="es-CL" dirty="0" smtClean="0"/>
              <a:t>Problemas de decodificación visual y auditiva</a:t>
            </a:r>
          </a:p>
          <a:p>
            <a:r>
              <a:rPr lang="es-CL" dirty="0" smtClean="0"/>
              <a:t>Daño de rostro y huesos</a:t>
            </a:r>
          </a:p>
          <a:p>
            <a:r>
              <a:rPr lang="es-CL" dirty="0" smtClean="0"/>
              <a:t>Retraso de hitos del desarrollo</a:t>
            </a:r>
          </a:p>
          <a:p>
            <a:r>
              <a:rPr lang="es-CL" dirty="0" smtClean="0"/>
              <a:t>Disminución del tono muscular</a:t>
            </a:r>
          </a:p>
          <a:p>
            <a:r>
              <a:rPr lang="es-CL" dirty="0" smtClean="0"/>
              <a:t>Problemas mentales.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Rasgos faciales característicos del </a:t>
            </a:r>
            <a:br>
              <a:rPr lang="es-CL" dirty="0" smtClean="0"/>
            </a:br>
            <a:r>
              <a:rPr lang="es-CL" dirty="0" smtClean="0"/>
              <a:t>SAF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5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7205" y="1679257"/>
            <a:ext cx="5609590" cy="349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Laura Pulgar Aranda</a:t>
            </a: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133</Words>
  <Application>Microsoft Office PowerPoint</Application>
  <PresentationFormat>Presentación en pantalla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MOLECULA DE ALCOHOL  Y SU FUNCIONAMIENTO EN EL ORGANISMO</vt:lpstr>
      <vt:lpstr>Proceso de la bebida alcohólica en el cuerpo humano</vt:lpstr>
      <vt:lpstr>Efectos del alcohol en el cuerpo humano</vt:lpstr>
      <vt:lpstr>Diapositiva 4</vt:lpstr>
      <vt:lpstr>Alcohol y embarazo</vt:lpstr>
      <vt:lpstr>Rasgos faciales característicos del  SAF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 DE ALCOHOL  Y SU FUNCIONAMIENTO EN EL ORGANISMO</dc:title>
  <dc:creator>Laura</dc:creator>
  <cp:lastModifiedBy>Laura</cp:lastModifiedBy>
  <cp:revision>6</cp:revision>
  <dcterms:created xsi:type="dcterms:W3CDTF">2017-05-21T15:57:07Z</dcterms:created>
  <dcterms:modified xsi:type="dcterms:W3CDTF">2017-05-21T16:57:26Z</dcterms:modified>
</cp:coreProperties>
</file>